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/>
    <p:restoredTop sz="94649"/>
  </p:normalViewPr>
  <p:slideViewPr>
    <p:cSldViewPr snapToGrid="0" snapToObjects="1">
      <p:cViewPr>
        <p:scale>
          <a:sx n="82" d="100"/>
          <a:sy n="82" d="100"/>
        </p:scale>
        <p:origin x="568" y="3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611" y="1581639"/>
            <a:ext cx="2421716" cy="234545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657" y="4227283"/>
            <a:ext cx="2916924" cy="24314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988" y="389394"/>
            <a:ext cx="9538855" cy="1106897"/>
          </a:xfrm>
        </p:spPr>
        <p:txBody>
          <a:bodyPr>
            <a:normAutofit/>
          </a:bodyPr>
          <a:lstStyle/>
          <a:p>
            <a:r>
              <a:rPr lang="en-US" sz="3000" dirty="0" smtClean="0"/>
              <a:t>Are differences in pollinators reflected in the floral scent for </a:t>
            </a:r>
            <a:r>
              <a:rPr lang="en-US" sz="3000" i="1" dirty="0" err="1" smtClean="0"/>
              <a:t>Platanthera</a:t>
            </a:r>
            <a:r>
              <a:rPr lang="en-US" sz="3000" i="1" dirty="0" smtClean="0"/>
              <a:t> </a:t>
            </a:r>
            <a:r>
              <a:rPr lang="en-US" sz="3000" dirty="0" smtClean="0"/>
              <a:t>orchids?</a:t>
            </a:r>
            <a:endParaRPr lang="en-US" sz="3000" dirty="0"/>
          </a:p>
        </p:txBody>
      </p:sp>
      <p:sp>
        <p:nvSpPr>
          <p:cNvPr id="4" name="TextBox 3"/>
          <p:cNvSpPr txBox="1"/>
          <p:nvPr/>
        </p:nvSpPr>
        <p:spPr>
          <a:xfrm>
            <a:off x="8684692" y="5258321"/>
            <a:ext cx="1872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PCA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535412" y="5073655"/>
            <a:ext cx="1872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Means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898471" y="6289358"/>
            <a:ext cx="2355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Chloé</a:t>
            </a:r>
            <a:r>
              <a:rPr lang="en-US" dirty="0" smtClean="0"/>
              <a:t> </a:t>
            </a:r>
            <a:r>
              <a:rPr lang="en-US" dirty="0" err="1" smtClean="0"/>
              <a:t>Lahond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5992" y="1410269"/>
            <a:ext cx="2200737" cy="26030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8496" y="1548290"/>
            <a:ext cx="3286669" cy="246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12658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81</TotalTime>
  <Words>17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Corbel</vt:lpstr>
      <vt:lpstr>Arial</vt:lpstr>
      <vt:lpstr>Depth</vt:lpstr>
      <vt:lpstr>Are differences in pollinators reflected in the floral scent for Platanthera orchids?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2017-03-07T18:46:45Z</dcterms:created>
  <dcterms:modified xsi:type="dcterms:W3CDTF">2017-03-08T01:59:52Z</dcterms:modified>
</cp:coreProperties>
</file>

<file path=docProps/thumbnail.jpeg>
</file>